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96" r:id="rId2"/>
    <p:sldId id="336" r:id="rId3"/>
    <p:sldId id="337" r:id="rId4"/>
    <p:sldId id="338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78" r:id="rId45"/>
    <p:sldId id="379" r:id="rId46"/>
    <p:sldId id="380" r:id="rId47"/>
    <p:sldId id="381" r:id="rId48"/>
    <p:sldId id="382" r:id="rId49"/>
    <p:sldId id="383" r:id="rId50"/>
    <p:sldId id="384" r:id="rId51"/>
    <p:sldId id="385" r:id="rId52"/>
    <p:sldId id="386" r:id="rId53"/>
    <p:sldId id="387" r:id="rId54"/>
    <p:sldId id="388" r:id="rId55"/>
    <p:sldId id="389" r:id="rId56"/>
    <p:sldId id="390" r:id="rId57"/>
    <p:sldId id="391" r:id="rId58"/>
    <p:sldId id="392" r:id="rId59"/>
    <p:sldId id="393" r:id="rId60"/>
    <p:sldId id="394" r:id="rId61"/>
    <p:sldId id="395" r:id="rId62"/>
    <p:sldId id="396" r:id="rId63"/>
    <p:sldId id="397" r:id="rId64"/>
    <p:sldId id="398" r:id="rId65"/>
    <p:sldId id="399" r:id="rId66"/>
    <p:sldId id="400" r:id="rId67"/>
    <p:sldId id="401" r:id="rId68"/>
    <p:sldId id="402" r:id="rId69"/>
    <p:sldId id="403" r:id="rId70"/>
    <p:sldId id="404" r:id="rId71"/>
    <p:sldId id="405" r:id="rId72"/>
    <p:sldId id="406" r:id="rId73"/>
    <p:sldId id="407" r:id="rId74"/>
    <p:sldId id="408" r:id="rId75"/>
    <p:sldId id="409" r:id="rId76"/>
    <p:sldId id="410" r:id="rId77"/>
    <p:sldId id="411" r:id="rId78"/>
    <p:sldId id="412" r:id="rId79"/>
    <p:sldId id="413" r:id="rId80"/>
    <p:sldId id="414" r:id="rId81"/>
    <p:sldId id="415" r:id="rId82"/>
    <p:sldId id="416" r:id="rId83"/>
    <p:sldId id="417" r:id="rId84"/>
    <p:sldId id="418" r:id="rId85"/>
    <p:sldId id="419" r:id="rId86"/>
    <p:sldId id="420" r:id="rId87"/>
    <p:sldId id="421" r:id="rId88"/>
    <p:sldId id="422" r:id="rId89"/>
    <p:sldId id="423" r:id="rId90"/>
    <p:sldId id="424" r:id="rId91"/>
    <p:sldId id="425" r:id="rId92"/>
    <p:sldId id="426" r:id="rId93"/>
    <p:sldId id="427" r:id="rId94"/>
    <p:sldId id="428" r:id="rId95"/>
    <p:sldId id="429" r:id="rId96"/>
    <p:sldId id="430" r:id="rId97"/>
    <p:sldId id="431" r:id="rId98"/>
    <p:sldId id="432" r:id="rId99"/>
    <p:sldId id="433" r:id="rId100"/>
    <p:sldId id="434" r:id="rId101"/>
    <p:sldId id="435" r:id="rId102"/>
    <p:sldId id="436" r:id="rId103"/>
    <p:sldId id="437" r:id="rId104"/>
    <p:sldId id="438" r:id="rId105"/>
    <p:sldId id="439" r:id="rId106"/>
    <p:sldId id="440" r:id="rId107"/>
    <p:sldId id="441" r:id="rId108"/>
    <p:sldId id="442" r:id="rId109"/>
    <p:sldId id="443" r:id="rId110"/>
    <p:sldId id="444" r:id="rId111"/>
    <p:sldId id="445" r:id="rId112"/>
    <p:sldId id="446" r:id="rId113"/>
    <p:sldId id="447" r:id="rId114"/>
    <p:sldId id="448" r:id="rId115"/>
    <p:sldId id="449" r:id="rId116"/>
    <p:sldId id="450" r:id="rId117"/>
    <p:sldId id="451" r:id="rId118"/>
    <p:sldId id="452" r:id="rId119"/>
    <p:sldId id="453" r:id="rId120"/>
    <p:sldId id="454" r:id="rId121"/>
    <p:sldId id="455" r:id="rId122"/>
    <p:sldId id="456" r:id="rId123"/>
    <p:sldId id="457" r:id="rId124"/>
    <p:sldId id="458" r:id="rId125"/>
    <p:sldId id="459" r:id="rId126"/>
    <p:sldId id="460" r:id="rId127"/>
    <p:sldId id="461" r:id="rId128"/>
    <p:sldId id="462" r:id="rId129"/>
    <p:sldId id="463" r:id="rId130"/>
    <p:sldId id="464" r:id="rId131"/>
    <p:sldId id="465" r:id="rId132"/>
    <p:sldId id="466" r:id="rId133"/>
    <p:sldId id="467" r:id="rId134"/>
    <p:sldId id="468" r:id="rId135"/>
    <p:sldId id="469" r:id="rId136"/>
    <p:sldId id="470" r:id="rId137"/>
    <p:sldId id="471" r:id="rId138"/>
    <p:sldId id="472" r:id="rId139"/>
    <p:sldId id="473" r:id="rId140"/>
    <p:sldId id="474" r:id="rId141"/>
    <p:sldId id="475" r:id="rId142"/>
    <p:sldId id="476" r:id="rId143"/>
    <p:sldId id="477" r:id="rId144"/>
    <p:sldId id="478" r:id="rId145"/>
    <p:sldId id="479" r:id="rId146"/>
    <p:sldId id="480" r:id="rId147"/>
    <p:sldId id="481" r:id="rId148"/>
    <p:sldId id="482" r:id="rId149"/>
    <p:sldId id="483" r:id="rId150"/>
    <p:sldId id="484" r:id="rId151"/>
    <p:sldId id="485" r:id="rId152"/>
    <p:sldId id="486" r:id="rId153"/>
    <p:sldId id="487" r:id="rId154"/>
    <p:sldId id="488" r:id="rId155"/>
    <p:sldId id="489" r:id="rId156"/>
    <p:sldId id="490" r:id="rId157"/>
    <p:sldId id="491" r:id="rId158"/>
    <p:sldId id="492" r:id="rId159"/>
    <p:sldId id="493" r:id="rId160"/>
    <p:sldId id="494" r:id="rId161"/>
    <p:sldId id="495" r:id="rId1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-942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Plots of NOKUSD</a:t>
            </a:r>
            <a:br>
              <a:rPr lang="en-US"/>
            </a:br>
            <a:r>
              <a:rPr lang="en-US"/>
              <a:t>for Daily and Weekly </a:t>
            </a:r>
            <a:r>
              <a:rPr lang="en-US" smtClean="0"/>
              <a:t>Data</a:t>
            </a:r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76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9423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031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1740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61638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8840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3956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24311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41268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4208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765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2910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95953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299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0181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34136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LogisticRegression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10734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1476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SVM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21190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272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2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83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9691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3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8170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7217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4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1366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753341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5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28437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77081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rbf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3773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859642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sigmoid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20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7022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LogisticRegression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6025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2242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SVM forecaster4_Squared Error p=3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8047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2919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2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38625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32159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3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16489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45511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4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623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7712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5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8152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3119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rbf forecaster4_Squared Error p=3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0043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8467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sigmoid forecaster4_Squared Error p=3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1636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0267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11097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907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25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93122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27017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5615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7024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98804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31885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2436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34334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42496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697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16408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1824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LogisticRegression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4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sigmoid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0815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17570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7794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36667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05136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864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7873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315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180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159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4979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2943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8978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236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73532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0063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9345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OK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15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Office PowerPoint</Application>
  <PresentationFormat>全屏显示(4:3)</PresentationFormat>
  <Paragraphs>1</Paragraphs>
  <Slides>161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161</vt:i4>
      </vt:variant>
    </vt:vector>
  </HeadingPairs>
  <TitlesOfParts>
    <vt:vector size="162" baseType="lpstr">
      <vt:lpstr>Office Theme</vt:lpstr>
      <vt:lpstr>Plots of NOKUSD for Daily and Weekly Data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>generated using python-pptx</dc:description>
  <cp:lastModifiedBy>Alice</cp:lastModifiedBy>
  <cp:revision>4</cp:revision>
  <dcterms:created xsi:type="dcterms:W3CDTF">2013-01-27T09:14:16Z</dcterms:created>
  <dcterms:modified xsi:type="dcterms:W3CDTF">2017-04-05T03:39:17Z</dcterms:modified>
  <cp:category/>
</cp:coreProperties>
</file>